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284" r:id="rId3"/>
    <p:sldId id="285" r:id="rId4"/>
    <p:sldId id="274" r:id="rId5"/>
    <p:sldId id="287" r:id="rId6"/>
    <p:sldId id="279" r:id="rId7"/>
    <p:sldId id="283" r:id="rId8"/>
    <p:sldId id="281" r:id="rId9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13"/>
    <a:srgbClr val="004282"/>
    <a:srgbClr val="009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35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5F231-556A-445C-952D-EF3AEDB687F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9ACF3-2274-4789-8FF8-524A495A892D}">
      <dgm:prSet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n-US" sz="2400" b="1" dirty="0" smtClean="0">
              <a:solidFill>
                <a:schemeClr val="tx1"/>
              </a:solidFill>
            </a:rPr>
            <a:t>Tell your company your great green ideas</a:t>
          </a:r>
          <a:endParaRPr lang="en-US" sz="2400" b="1" dirty="0">
            <a:solidFill>
              <a:schemeClr val="tx1"/>
            </a:solidFill>
          </a:endParaRPr>
        </a:p>
      </dgm:t>
    </dgm:pt>
    <dgm:pt modelId="{AEFDA227-9DC7-45F9-9ECF-69063C2F0FAF}" type="parTrans" cxnId="{66B83924-9AE2-44B4-8D18-7BD788E219CF}">
      <dgm:prSet/>
      <dgm:spPr/>
      <dgm:t>
        <a:bodyPr/>
        <a:lstStyle/>
        <a:p>
          <a:endParaRPr lang="en-US"/>
        </a:p>
      </dgm:t>
    </dgm:pt>
    <dgm:pt modelId="{A1E55AC4-2960-46D0-B7F4-37CC89AC4E18}" type="sibTrans" cxnId="{66B83924-9AE2-44B4-8D18-7BD788E219CF}">
      <dgm:prSet/>
      <dgm:spPr/>
      <dgm:t>
        <a:bodyPr/>
        <a:lstStyle/>
        <a:p>
          <a:endParaRPr lang="en-US"/>
        </a:p>
      </dgm:t>
    </dgm:pt>
    <dgm:pt modelId="{9E4E91F1-5E4A-4D09-B4E4-53F693B332E0}">
      <dgm:prSet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n-US" sz="2400" b="1" dirty="0" smtClean="0">
              <a:solidFill>
                <a:schemeClr val="tx1"/>
              </a:solidFill>
            </a:rPr>
            <a:t>Pledge to take environmental actions</a:t>
          </a:r>
          <a:endParaRPr lang="en-US" sz="2400" b="1" dirty="0">
            <a:solidFill>
              <a:schemeClr val="tx1"/>
            </a:solidFill>
          </a:endParaRPr>
        </a:p>
      </dgm:t>
    </dgm:pt>
    <dgm:pt modelId="{357E4012-D9EA-41A0-A2D8-93C642C68731}" type="parTrans" cxnId="{99CE38B0-5348-46D7-9F20-FBA9D2384522}">
      <dgm:prSet/>
      <dgm:spPr/>
      <dgm:t>
        <a:bodyPr/>
        <a:lstStyle/>
        <a:p>
          <a:endParaRPr lang="en-US"/>
        </a:p>
      </dgm:t>
    </dgm:pt>
    <dgm:pt modelId="{5D308447-D5DC-44FF-8615-C5B95B9284CE}" type="sibTrans" cxnId="{99CE38B0-5348-46D7-9F20-FBA9D2384522}">
      <dgm:prSet/>
      <dgm:spPr/>
      <dgm:t>
        <a:bodyPr/>
        <a:lstStyle/>
        <a:p>
          <a:endParaRPr lang="en-US"/>
        </a:p>
      </dgm:t>
    </dgm:pt>
    <dgm:pt modelId="{9833C325-2962-40CC-B9F9-507A2E10FC53}">
      <dgm:prSet custT="1"/>
      <dgm:spPr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 rtl="0"/>
          <a:r>
            <a:rPr lang="en-US" sz="2400" b="1" dirty="0" smtClean="0">
              <a:solidFill>
                <a:schemeClr val="tx1"/>
              </a:solidFill>
            </a:rPr>
            <a:t>Download the </a:t>
          </a:r>
          <a:r>
            <a:rPr lang="en-US" sz="2400" b="1" dirty="0" smtClean="0">
              <a:solidFill>
                <a:schemeClr val="tx1"/>
              </a:solidFill>
            </a:rPr>
            <a:t>mobile app</a:t>
          </a:r>
          <a:endParaRPr lang="en-US" sz="2400" b="1" dirty="0">
            <a:solidFill>
              <a:schemeClr val="tx1"/>
            </a:solidFill>
          </a:endParaRPr>
        </a:p>
      </dgm:t>
    </dgm:pt>
    <dgm:pt modelId="{C1464208-92AE-4975-B1DB-69FF1CCD22F7}" type="parTrans" cxnId="{6DD880FC-6B56-4D30-801F-BC58AF397B82}">
      <dgm:prSet/>
      <dgm:spPr/>
      <dgm:t>
        <a:bodyPr/>
        <a:lstStyle/>
        <a:p>
          <a:endParaRPr lang="en-US"/>
        </a:p>
      </dgm:t>
    </dgm:pt>
    <dgm:pt modelId="{B351645C-66F6-4EEF-B993-31FF449235F4}" type="sibTrans" cxnId="{6DD880FC-6B56-4D30-801F-BC58AF397B82}">
      <dgm:prSet/>
      <dgm:spPr/>
      <dgm:t>
        <a:bodyPr/>
        <a:lstStyle/>
        <a:p>
          <a:endParaRPr lang="en-US"/>
        </a:p>
      </dgm:t>
    </dgm:pt>
    <dgm:pt modelId="{A4BF2D6F-42B5-4B12-8FB2-6818AC091EA5}">
      <dgm:prSet/>
      <dgm:spPr>
        <a:solidFill>
          <a:srgbClr val="FDB913"/>
        </a:solidFill>
        <a:ln>
          <a:solidFill>
            <a:srgbClr val="FDB913"/>
          </a:solidFill>
        </a:ln>
      </dgm:spPr>
      <dgm:t>
        <a:bodyPr/>
        <a:lstStyle/>
        <a:p>
          <a:pPr rtl="0"/>
          <a:r>
            <a:rPr lang="en-US" b="1" dirty="0" smtClean="0"/>
            <a:t>1</a:t>
          </a:r>
          <a:endParaRPr lang="en-US" b="1" dirty="0"/>
        </a:p>
      </dgm:t>
    </dgm:pt>
    <dgm:pt modelId="{E6E0BE79-657C-453C-A5A1-9CD45C552034}" type="parTrans" cxnId="{2ABC89A7-D9C9-4257-A5D6-4E82F5A76F0D}">
      <dgm:prSet/>
      <dgm:spPr/>
      <dgm:t>
        <a:bodyPr/>
        <a:lstStyle/>
        <a:p>
          <a:endParaRPr lang="en-US"/>
        </a:p>
      </dgm:t>
    </dgm:pt>
    <dgm:pt modelId="{521292D2-41F8-4324-9888-9CA9F6AC9D33}" type="sibTrans" cxnId="{2ABC89A7-D9C9-4257-A5D6-4E82F5A76F0D}">
      <dgm:prSet/>
      <dgm:spPr/>
      <dgm:t>
        <a:bodyPr/>
        <a:lstStyle/>
        <a:p>
          <a:endParaRPr lang="en-US"/>
        </a:p>
      </dgm:t>
    </dgm:pt>
    <dgm:pt modelId="{955F7566-110F-4D21-901B-6F8BC89C10D5}">
      <dgm:prSet/>
      <dgm:spPr>
        <a:solidFill>
          <a:srgbClr val="009A4E"/>
        </a:solidFill>
        <a:ln>
          <a:solidFill>
            <a:srgbClr val="009A4E"/>
          </a:solidFill>
        </a:ln>
      </dgm:spPr>
      <dgm:t>
        <a:bodyPr/>
        <a:lstStyle/>
        <a:p>
          <a:pPr rtl="0"/>
          <a:r>
            <a:rPr lang="en-US" b="1" dirty="0" smtClean="0"/>
            <a:t>2</a:t>
          </a:r>
          <a:endParaRPr lang="en-US" b="1" dirty="0"/>
        </a:p>
      </dgm:t>
    </dgm:pt>
    <dgm:pt modelId="{07EE6AAD-5697-499A-A44C-72905E1C3E10}" type="parTrans" cxnId="{AAEA347D-8E68-48DF-86C9-057943F704B9}">
      <dgm:prSet/>
      <dgm:spPr/>
      <dgm:t>
        <a:bodyPr/>
        <a:lstStyle/>
        <a:p>
          <a:endParaRPr lang="en-US"/>
        </a:p>
      </dgm:t>
    </dgm:pt>
    <dgm:pt modelId="{393FE30B-AC37-4523-90B1-0FBFD18FB203}" type="sibTrans" cxnId="{AAEA347D-8E68-48DF-86C9-057943F704B9}">
      <dgm:prSet/>
      <dgm:spPr/>
      <dgm:t>
        <a:bodyPr/>
        <a:lstStyle/>
        <a:p>
          <a:endParaRPr lang="en-US"/>
        </a:p>
      </dgm:t>
    </dgm:pt>
    <dgm:pt modelId="{1E24866E-D374-4DBB-9E4A-39BF937D3DA6}">
      <dgm:prSet/>
      <dgm:spPr>
        <a:solidFill>
          <a:srgbClr val="004282"/>
        </a:solidFill>
        <a:ln>
          <a:solidFill>
            <a:srgbClr val="004282"/>
          </a:solidFill>
        </a:ln>
      </dgm:spPr>
      <dgm:t>
        <a:bodyPr/>
        <a:lstStyle/>
        <a:p>
          <a:pPr rtl="0"/>
          <a:r>
            <a:rPr lang="en-US" b="1" dirty="0" smtClean="0"/>
            <a:t>3</a:t>
          </a:r>
          <a:endParaRPr lang="en-US" b="1" dirty="0"/>
        </a:p>
      </dgm:t>
    </dgm:pt>
    <dgm:pt modelId="{963185B9-31F4-4B6D-B6DD-877D197E42BA}" type="parTrans" cxnId="{519AD1E3-3AD6-4B07-AF31-3589E3F13B3A}">
      <dgm:prSet/>
      <dgm:spPr/>
      <dgm:t>
        <a:bodyPr/>
        <a:lstStyle/>
        <a:p>
          <a:endParaRPr lang="en-US"/>
        </a:p>
      </dgm:t>
    </dgm:pt>
    <dgm:pt modelId="{B840E1BC-AD36-4070-ACA4-151AE16BF44B}" type="sibTrans" cxnId="{519AD1E3-3AD6-4B07-AF31-3589E3F13B3A}">
      <dgm:prSet/>
      <dgm:spPr/>
      <dgm:t>
        <a:bodyPr/>
        <a:lstStyle/>
        <a:p>
          <a:endParaRPr lang="en-US"/>
        </a:p>
      </dgm:t>
    </dgm:pt>
    <dgm:pt modelId="{56BAEFEB-17C9-4FD9-9CD3-1F2D06FA914A}" type="pres">
      <dgm:prSet presAssocID="{E265F231-556A-445C-952D-EF3AEDB687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4E68BA-3982-4ACF-AB42-158DF2C68A97}" type="pres">
      <dgm:prSet presAssocID="{A4BF2D6F-42B5-4B12-8FB2-6818AC091EA5}" presName="linNode" presStyleCnt="0"/>
      <dgm:spPr/>
    </dgm:pt>
    <dgm:pt modelId="{FA55C993-A2E1-4746-A71B-97621C4D6149}" type="pres">
      <dgm:prSet presAssocID="{A4BF2D6F-42B5-4B12-8FB2-6818AC091EA5}" presName="parentText" presStyleLbl="node1" presStyleIdx="0" presStyleCnt="6" custScaleX="187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2C144-A34D-4403-AF1F-C6F574A0AF87}" type="pres">
      <dgm:prSet presAssocID="{521292D2-41F8-4324-9888-9CA9F6AC9D33}" presName="sp" presStyleCnt="0"/>
      <dgm:spPr/>
    </dgm:pt>
    <dgm:pt modelId="{F3876529-7B0B-45F1-93AE-ACBE0D694E96}" type="pres">
      <dgm:prSet presAssocID="{F929ACF3-2274-4789-8FF8-524A495A892D}" presName="linNode" presStyleCnt="0"/>
      <dgm:spPr/>
    </dgm:pt>
    <dgm:pt modelId="{3401AD8C-1D26-4B14-8BEA-DBD41E960873}" type="pres">
      <dgm:prSet presAssocID="{F929ACF3-2274-4789-8FF8-524A495A892D}" presName="parentText" presStyleLbl="node1" presStyleIdx="1" presStyleCnt="6" custScaleX="179773" custLinFactY="-5172" custLinFactNeighborX="2288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213FE-BB10-4178-8AD7-9497CBAE2867}" type="pres">
      <dgm:prSet presAssocID="{A1E55AC4-2960-46D0-B7F4-37CC89AC4E18}" presName="sp" presStyleCnt="0"/>
      <dgm:spPr/>
    </dgm:pt>
    <dgm:pt modelId="{E5E679AF-708A-4768-87D2-0736FBD58557}" type="pres">
      <dgm:prSet presAssocID="{955F7566-110F-4D21-901B-6F8BC89C10D5}" presName="linNode" presStyleCnt="0"/>
      <dgm:spPr/>
    </dgm:pt>
    <dgm:pt modelId="{81EC7B0D-0D82-42DA-8C84-9CE412A73B5E}" type="pres">
      <dgm:prSet presAssocID="{955F7566-110F-4D21-901B-6F8BC89C10D5}" presName="parentText" presStyleLbl="node1" presStyleIdx="2" presStyleCnt="6" custScaleX="18708" custLinFactNeighborY="-671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FD3B1-A9FA-4197-8165-28AFADB7DAF7}" type="pres">
      <dgm:prSet presAssocID="{393FE30B-AC37-4523-90B1-0FBFD18FB203}" presName="sp" presStyleCnt="0"/>
      <dgm:spPr/>
    </dgm:pt>
    <dgm:pt modelId="{485FC50D-477F-4E57-8762-5D8E318F84AE}" type="pres">
      <dgm:prSet presAssocID="{9E4E91F1-5E4A-4D09-B4E4-53F693B332E0}" presName="linNode" presStyleCnt="0"/>
      <dgm:spPr/>
    </dgm:pt>
    <dgm:pt modelId="{06EF01AD-F30F-4CF6-8235-12860789E05F}" type="pres">
      <dgm:prSet presAssocID="{9E4E91F1-5E4A-4D09-B4E4-53F693B332E0}" presName="parentText" presStyleLbl="node1" presStyleIdx="3" presStyleCnt="6" custScaleX="179773" custLinFactY="-71803" custLinFactNeighborX="22127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C84C4-5EF0-4908-B893-990EFEBDABC7}" type="pres">
      <dgm:prSet presAssocID="{5D308447-D5DC-44FF-8615-C5B95B9284CE}" presName="sp" presStyleCnt="0"/>
      <dgm:spPr/>
    </dgm:pt>
    <dgm:pt modelId="{1693ED6C-1A14-4DFA-8ADB-72F197CC7E7C}" type="pres">
      <dgm:prSet presAssocID="{1E24866E-D374-4DBB-9E4A-39BF937D3DA6}" presName="linNode" presStyleCnt="0"/>
      <dgm:spPr/>
    </dgm:pt>
    <dgm:pt modelId="{83B134F1-6FE2-429E-9686-558496859A38}" type="pres">
      <dgm:prSet presAssocID="{1E24866E-D374-4DBB-9E4A-39BF937D3DA6}" presName="parentText" presStyleLbl="node1" presStyleIdx="4" presStyleCnt="6" custScaleX="18708" custLinFactY="-37884" custLinFactNeighborX="759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2519D-AF6F-4098-AB9F-07715AE3FBE1}" type="pres">
      <dgm:prSet presAssocID="{B840E1BC-AD36-4070-ACA4-151AE16BF44B}" presName="sp" presStyleCnt="0"/>
      <dgm:spPr/>
    </dgm:pt>
    <dgm:pt modelId="{02B1DFE9-ABF5-4D8B-BF0F-476890BDBB8A}" type="pres">
      <dgm:prSet presAssocID="{9833C325-2962-40CC-B9F9-507A2E10FC53}" presName="linNode" presStyleCnt="0"/>
      <dgm:spPr/>
    </dgm:pt>
    <dgm:pt modelId="{53EE8F2E-EC62-460F-85DE-B7F3B88D6C03}" type="pres">
      <dgm:prSet presAssocID="{9833C325-2962-40CC-B9F9-507A2E10FC53}" presName="parentText" presStyleLbl="node1" presStyleIdx="5" presStyleCnt="6" custScaleX="179773" custLinFactY="-100000" custLinFactNeighborX="22886" custLinFactNeighborY="-1436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A347D-8E68-48DF-86C9-057943F704B9}" srcId="{E265F231-556A-445C-952D-EF3AEDB687F5}" destId="{955F7566-110F-4D21-901B-6F8BC89C10D5}" srcOrd="2" destOrd="0" parTransId="{07EE6AAD-5697-499A-A44C-72905E1C3E10}" sibTransId="{393FE30B-AC37-4523-90B1-0FBFD18FB203}"/>
    <dgm:cxn modelId="{31483D0D-B541-41F3-B3EB-9ADB6CC0A7FB}" type="presOf" srcId="{9833C325-2962-40CC-B9F9-507A2E10FC53}" destId="{53EE8F2E-EC62-460F-85DE-B7F3B88D6C03}" srcOrd="0" destOrd="0" presId="urn:microsoft.com/office/officeart/2005/8/layout/vList5"/>
    <dgm:cxn modelId="{9C2647F3-71E6-4181-8679-5F6AABC5F80E}" type="presOf" srcId="{9E4E91F1-5E4A-4D09-B4E4-53F693B332E0}" destId="{06EF01AD-F30F-4CF6-8235-12860789E05F}" srcOrd="0" destOrd="0" presId="urn:microsoft.com/office/officeart/2005/8/layout/vList5"/>
    <dgm:cxn modelId="{B655E573-BE94-4F54-9F8C-4CBDA05105B6}" type="presOf" srcId="{A4BF2D6F-42B5-4B12-8FB2-6818AC091EA5}" destId="{FA55C993-A2E1-4746-A71B-97621C4D6149}" srcOrd="0" destOrd="0" presId="urn:microsoft.com/office/officeart/2005/8/layout/vList5"/>
    <dgm:cxn modelId="{03F68CBE-49DD-4643-82D0-05230DB01CC2}" type="presOf" srcId="{955F7566-110F-4D21-901B-6F8BC89C10D5}" destId="{81EC7B0D-0D82-42DA-8C84-9CE412A73B5E}" srcOrd="0" destOrd="0" presId="urn:microsoft.com/office/officeart/2005/8/layout/vList5"/>
    <dgm:cxn modelId="{6DD880FC-6B56-4D30-801F-BC58AF397B82}" srcId="{E265F231-556A-445C-952D-EF3AEDB687F5}" destId="{9833C325-2962-40CC-B9F9-507A2E10FC53}" srcOrd="5" destOrd="0" parTransId="{C1464208-92AE-4975-B1DB-69FF1CCD22F7}" sibTransId="{B351645C-66F6-4EEF-B993-31FF449235F4}"/>
    <dgm:cxn modelId="{615B8624-A6C5-4FBC-BE0B-187390B06E07}" type="presOf" srcId="{E265F231-556A-445C-952D-EF3AEDB687F5}" destId="{56BAEFEB-17C9-4FD9-9CD3-1F2D06FA914A}" srcOrd="0" destOrd="0" presId="urn:microsoft.com/office/officeart/2005/8/layout/vList5"/>
    <dgm:cxn modelId="{2ABC89A7-D9C9-4257-A5D6-4E82F5A76F0D}" srcId="{E265F231-556A-445C-952D-EF3AEDB687F5}" destId="{A4BF2D6F-42B5-4B12-8FB2-6818AC091EA5}" srcOrd="0" destOrd="0" parTransId="{E6E0BE79-657C-453C-A5A1-9CD45C552034}" sibTransId="{521292D2-41F8-4324-9888-9CA9F6AC9D33}"/>
    <dgm:cxn modelId="{519AD1E3-3AD6-4B07-AF31-3589E3F13B3A}" srcId="{E265F231-556A-445C-952D-EF3AEDB687F5}" destId="{1E24866E-D374-4DBB-9E4A-39BF937D3DA6}" srcOrd="4" destOrd="0" parTransId="{963185B9-31F4-4B6D-B6DD-877D197E42BA}" sibTransId="{B840E1BC-AD36-4070-ACA4-151AE16BF44B}"/>
    <dgm:cxn modelId="{9A77A199-EC95-4F76-9000-B1F36CC8E885}" type="presOf" srcId="{1E24866E-D374-4DBB-9E4A-39BF937D3DA6}" destId="{83B134F1-6FE2-429E-9686-558496859A38}" srcOrd="0" destOrd="0" presId="urn:microsoft.com/office/officeart/2005/8/layout/vList5"/>
    <dgm:cxn modelId="{99CE38B0-5348-46D7-9F20-FBA9D2384522}" srcId="{E265F231-556A-445C-952D-EF3AEDB687F5}" destId="{9E4E91F1-5E4A-4D09-B4E4-53F693B332E0}" srcOrd="3" destOrd="0" parTransId="{357E4012-D9EA-41A0-A2D8-93C642C68731}" sibTransId="{5D308447-D5DC-44FF-8615-C5B95B9284CE}"/>
    <dgm:cxn modelId="{66B83924-9AE2-44B4-8D18-7BD788E219CF}" srcId="{E265F231-556A-445C-952D-EF3AEDB687F5}" destId="{F929ACF3-2274-4789-8FF8-524A495A892D}" srcOrd="1" destOrd="0" parTransId="{AEFDA227-9DC7-45F9-9ECF-69063C2F0FAF}" sibTransId="{A1E55AC4-2960-46D0-B7F4-37CC89AC4E18}"/>
    <dgm:cxn modelId="{EC83E2CE-DD55-467E-9780-521862A03E47}" type="presOf" srcId="{F929ACF3-2274-4789-8FF8-524A495A892D}" destId="{3401AD8C-1D26-4B14-8BEA-DBD41E960873}" srcOrd="0" destOrd="0" presId="urn:microsoft.com/office/officeart/2005/8/layout/vList5"/>
    <dgm:cxn modelId="{05E98145-2D7B-4D0E-A0C9-A3A51EE9D548}" type="presParOf" srcId="{56BAEFEB-17C9-4FD9-9CD3-1F2D06FA914A}" destId="{094E68BA-3982-4ACF-AB42-158DF2C68A97}" srcOrd="0" destOrd="0" presId="urn:microsoft.com/office/officeart/2005/8/layout/vList5"/>
    <dgm:cxn modelId="{49A80522-C295-4AC1-9E43-6C7273D9ABF6}" type="presParOf" srcId="{094E68BA-3982-4ACF-AB42-158DF2C68A97}" destId="{FA55C993-A2E1-4746-A71B-97621C4D6149}" srcOrd="0" destOrd="0" presId="urn:microsoft.com/office/officeart/2005/8/layout/vList5"/>
    <dgm:cxn modelId="{E28C99D6-320C-4868-BAA4-04F38ACBD1EE}" type="presParOf" srcId="{56BAEFEB-17C9-4FD9-9CD3-1F2D06FA914A}" destId="{63D2C144-A34D-4403-AF1F-C6F574A0AF87}" srcOrd="1" destOrd="0" presId="urn:microsoft.com/office/officeart/2005/8/layout/vList5"/>
    <dgm:cxn modelId="{34F80EA8-0306-44D6-AF3A-E34D901257B2}" type="presParOf" srcId="{56BAEFEB-17C9-4FD9-9CD3-1F2D06FA914A}" destId="{F3876529-7B0B-45F1-93AE-ACBE0D694E96}" srcOrd="2" destOrd="0" presId="urn:microsoft.com/office/officeart/2005/8/layout/vList5"/>
    <dgm:cxn modelId="{4BA12073-7FAF-4DEB-A330-799AA056F5D7}" type="presParOf" srcId="{F3876529-7B0B-45F1-93AE-ACBE0D694E96}" destId="{3401AD8C-1D26-4B14-8BEA-DBD41E960873}" srcOrd="0" destOrd="0" presId="urn:microsoft.com/office/officeart/2005/8/layout/vList5"/>
    <dgm:cxn modelId="{76A7A452-CF8E-45AE-860D-4B01E68E544E}" type="presParOf" srcId="{56BAEFEB-17C9-4FD9-9CD3-1F2D06FA914A}" destId="{5A0213FE-BB10-4178-8AD7-9497CBAE2867}" srcOrd="3" destOrd="0" presId="urn:microsoft.com/office/officeart/2005/8/layout/vList5"/>
    <dgm:cxn modelId="{717E7ED1-4D60-405F-8018-40E391B0D5C5}" type="presParOf" srcId="{56BAEFEB-17C9-4FD9-9CD3-1F2D06FA914A}" destId="{E5E679AF-708A-4768-87D2-0736FBD58557}" srcOrd="4" destOrd="0" presId="urn:microsoft.com/office/officeart/2005/8/layout/vList5"/>
    <dgm:cxn modelId="{92E12410-C478-46FD-92F7-F37ACAEC05F0}" type="presParOf" srcId="{E5E679AF-708A-4768-87D2-0736FBD58557}" destId="{81EC7B0D-0D82-42DA-8C84-9CE412A73B5E}" srcOrd="0" destOrd="0" presId="urn:microsoft.com/office/officeart/2005/8/layout/vList5"/>
    <dgm:cxn modelId="{A2FE6A75-8265-4E04-B1B8-DAB606E23801}" type="presParOf" srcId="{56BAEFEB-17C9-4FD9-9CD3-1F2D06FA914A}" destId="{B70FD3B1-A9FA-4197-8165-28AFADB7DAF7}" srcOrd="5" destOrd="0" presId="urn:microsoft.com/office/officeart/2005/8/layout/vList5"/>
    <dgm:cxn modelId="{C75A453B-1731-43D6-A10D-774D020BC155}" type="presParOf" srcId="{56BAEFEB-17C9-4FD9-9CD3-1F2D06FA914A}" destId="{485FC50D-477F-4E57-8762-5D8E318F84AE}" srcOrd="6" destOrd="0" presId="urn:microsoft.com/office/officeart/2005/8/layout/vList5"/>
    <dgm:cxn modelId="{DEE108B5-F2C5-4F0A-ACD6-DAC98B485DF7}" type="presParOf" srcId="{485FC50D-477F-4E57-8762-5D8E318F84AE}" destId="{06EF01AD-F30F-4CF6-8235-12860789E05F}" srcOrd="0" destOrd="0" presId="urn:microsoft.com/office/officeart/2005/8/layout/vList5"/>
    <dgm:cxn modelId="{904B1B55-D913-4C28-97C9-B348A9B4E6AB}" type="presParOf" srcId="{56BAEFEB-17C9-4FD9-9CD3-1F2D06FA914A}" destId="{4A9C84C4-5EF0-4908-B893-990EFEBDABC7}" srcOrd="7" destOrd="0" presId="urn:microsoft.com/office/officeart/2005/8/layout/vList5"/>
    <dgm:cxn modelId="{0F93B0B0-80D2-4C6A-B50E-FEF55E0D76C4}" type="presParOf" srcId="{56BAEFEB-17C9-4FD9-9CD3-1F2D06FA914A}" destId="{1693ED6C-1A14-4DFA-8ADB-72F197CC7E7C}" srcOrd="8" destOrd="0" presId="urn:microsoft.com/office/officeart/2005/8/layout/vList5"/>
    <dgm:cxn modelId="{4FA36B75-27E1-47FA-9261-F025E3744C6C}" type="presParOf" srcId="{1693ED6C-1A14-4DFA-8ADB-72F197CC7E7C}" destId="{83B134F1-6FE2-429E-9686-558496859A38}" srcOrd="0" destOrd="0" presId="urn:microsoft.com/office/officeart/2005/8/layout/vList5"/>
    <dgm:cxn modelId="{4DCE8F57-24D6-4870-9B9A-F92E4869D3E5}" type="presParOf" srcId="{56BAEFEB-17C9-4FD9-9CD3-1F2D06FA914A}" destId="{2692519D-AF6F-4098-AB9F-07715AE3FBE1}" srcOrd="9" destOrd="0" presId="urn:microsoft.com/office/officeart/2005/8/layout/vList5"/>
    <dgm:cxn modelId="{0F8B7223-313F-4438-8184-45C54E5D5FBE}" type="presParOf" srcId="{56BAEFEB-17C9-4FD9-9CD3-1F2D06FA914A}" destId="{02B1DFE9-ABF5-4D8B-BF0F-476890BDBB8A}" srcOrd="10" destOrd="0" presId="urn:microsoft.com/office/officeart/2005/8/layout/vList5"/>
    <dgm:cxn modelId="{1C21CD81-5F27-4D2F-AD0D-17DB6D8A059C}" type="presParOf" srcId="{02B1DFE9-ABF5-4D8B-BF0F-476890BDBB8A}" destId="{53EE8F2E-EC62-460F-85DE-B7F3B88D6C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5C993-A2E1-4746-A71B-97621C4D6149}">
      <dsp:nvSpPr>
        <dsp:cNvPr id="0" name=""/>
        <dsp:cNvSpPr/>
      </dsp:nvSpPr>
      <dsp:spPr>
        <a:xfrm>
          <a:off x="1572753" y="1234"/>
          <a:ext cx="600441" cy="718932"/>
        </a:xfrm>
        <a:prstGeom prst="roundRect">
          <a:avLst/>
        </a:prstGeom>
        <a:solidFill>
          <a:srgbClr val="FDB913"/>
        </a:solidFill>
        <a:ln w="25400" cap="flat" cmpd="sng" algn="ctr">
          <a:solidFill>
            <a:srgbClr val="FDB91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1</a:t>
          </a:r>
          <a:endParaRPr lang="en-US" sz="3700" b="1" kern="1200" dirty="0"/>
        </a:p>
      </dsp:txBody>
      <dsp:txXfrm>
        <a:off x="1602064" y="30545"/>
        <a:ext cx="541819" cy="660310"/>
      </dsp:txXfrm>
    </dsp:sp>
    <dsp:sp modelId="{3401AD8C-1D26-4B14-8BEA-DBD41E960873}">
      <dsp:nvSpPr>
        <dsp:cNvPr id="0" name=""/>
        <dsp:cNvSpPr/>
      </dsp:nvSpPr>
      <dsp:spPr>
        <a:xfrm>
          <a:off x="2307321" y="0"/>
          <a:ext cx="5769893" cy="718932"/>
        </a:xfrm>
        <a:prstGeom prst="roundRect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Tell your company your great green ideas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342416" y="35095"/>
        <a:ext cx="5699703" cy="648742"/>
      </dsp:txXfrm>
    </dsp:sp>
    <dsp:sp modelId="{81EC7B0D-0D82-42DA-8C84-9CE412A73B5E}">
      <dsp:nvSpPr>
        <dsp:cNvPr id="0" name=""/>
        <dsp:cNvSpPr/>
      </dsp:nvSpPr>
      <dsp:spPr>
        <a:xfrm>
          <a:off x="1572753" y="1028474"/>
          <a:ext cx="600441" cy="718932"/>
        </a:xfrm>
        <a:prstGeom prst="roundRect">
          <a:avLst/>
        </a:prstGeom>
        <a:solidFill>
          <a:srgbClr val="009A4E"/>
        </a:solidFill>
        <a:ln w="25400" cap="flat" cmpd="sng" algn="ctr">
          <a:solidFill>
            <a:srgbClr val="009A4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2</a:t>
          </a:r>
          <a:endParaRPr lang="en-US" sz="3700" b="1" kern="1200" dirty="0"/>
        </a:p>
      </dsp:txBody>
      <dsp:txXfrm>
        <a:off x="1602064" y="1057785"/>
        <a:ext cx="541819" cy="660310"/>
      </dsp:txXfrm>
    </dsp:sp>
    <dsp:sp modelId="{06EF01AD-F30F-4CF6-8235-12860789E05F}">
      <dsp:nvSpPr>
        <dsp:cNvPr id="0" name=""/>
        <dsp:cNvSpPr/>
      </dsp:nvSpPr>
      <dsp:spPr>
        <a:xfrm>
          <a:off x="2282929" y="1030725"/>
          <a:ext cx="5769893" cy="718932"/>
        </a:xfrm>
        <a:prstGeom prst="roundRect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Pledge to take environmental actions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318024" y="1065820"/>
        <a:ext cx="5699703" cy="648742"/>
      </dsp:txXfrm>
    </dsp:sp>
    <dsp:sp modelId="{83B134F1-6FE2-429E-9686-558496859A38}">
      <dsp:nvSpPr>
        <dsp:cNvPr id="0" name=""/>
        <dsp:cNvSpPr/>
      </dsp:nvSpPr>
      <dsp:spPr>
        <a:xfrm>
          <a:off x="1597113" y="2029459"/>
          <a:ext cx="600441" cy="718932"/>
        </a:xfrm>
        <a:prstGeom prst="roundRect">
          <a:avLst/>
        </a:prstGeom>
        <a:solidFill>
          <a:srgbClr val="004282"/>
        </a:solidFill>
        <a:ln w="25400" cap="flat" cmpd="sng" algn="ctr">
          <a:solidFill>
            <a:srgbClr val="00428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3</a:t>
          </a:r>
          <a:endParaRPr lang="en-US" sz="3700" b="1" kern="1200" dirty="0"/>
        </a:p>
      </dsp:txBody>
      <dsp:txXfrm>
        <a:off x="1626424" y="2058770"/>
        <a:ext cx="541819" cy="660310"/>
      </dsp:txXfrm>
    </dsp:sp>
    <dsp:sp modelId="{53EE8F2E-EC62-460F-85DE-B7F3B88D6C03}">
      <dsp:nvSpPr>
        <dsp:cNvPr id="0" name=""/>
        <dsp:cNvSpPr/>
      </dsp:nvSpPr>
      <dsp:spPr>
        <a:xfrm>
          <a:off x="2307289" y="2024268"/>
          <a:ext cx="5769893" cy="718932"/>
        </a:xfrm>
        <a:prstGeom prst="roundRect">
          <a:avLst/>
        </a:prstGeom>
        <a:gradFill flip="none" rotWithShape="0">
          <a:gsLst>
            <a:gs pos="0">
              <a:schemeClr val="bg1">
                <a:lumMod val="85000"/>
                <a:shade val="30000"/>
                <a:satMod val="115000"/>
              </a:schemeClr>
            </a:gs>
            <a:gs pos="50000">
              <a:schemeClr val="bg1">
                <a:lumMod val="85000"/>
                <a:shade val="67500"/>
                <a:satMod val="115000"/>
              </a:schemeClr>
            </a:gs>
            <a:gs pos="100000">
              <a:schemeClr val="bg1">
                <a:lumMod val="85000"/>
                <a:shade val="100000"/>
                <a:satMod val="115000"/>
              </a:schemeClr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Download the </a:t>
          </a:r>
          <a:r>
            <a:rPr lang="en-US" sz="2400" b="1" kern="1200" dirty="0" smtClean="0">
              <a:solidFill>
                <a:schemeClr val="tx1"/>
              </a:solidFill>
            </a:rPr>
            <a:t>mobile app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342384" y="2059363"/>
        <a:ext cx="5699703" cy="64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9791-8E0C-4431-ACCD-332451CF04B2}" type="datetimeFigureOut">
              <a:rPr lang="en-US" smtClean="0"/>
              <a:pPr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22BB-E01B-4AB1-9778-86D97BCBC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0568-7B11-4F51-AD35-C7EFFA5CF2F4}" type="datetimeFigureOut">
              <a:rPr lang="en-CA" smtClean="0"/>
              <a:pPr/>
              <a:t>19/02/2016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D768-5C3D-4D1A-9C51-F70A280EBB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822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1908177" y="1700215"/>
            <a:ext cx="58324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Title(Arial Bold, 40pt)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907555" y="3644902"/>
            <a:ext cx="619283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4282"/>
                </a:solidFill>
              </a:defRPr>
            </a:lvl1pPr>
          </a:lstStyle>
          <a:p>
            <a:pPr lvl="0"/>
            <a:r>
              <a:rPr lang="en-CA" dirty="0" smtClean="0"/>
              <a:t>Sub-title (Arial Regular, 28pt)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100392" y="6448251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65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2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628802"/>
            <a:ext cx="7560840" cy="1440160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2379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2910272"/>
            <a:ext cx="612068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Topic: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90600" y="2910272"/>
            <a:ext cx="1143000" cy="1143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798320" cy="445008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568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lde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8315" y="1557340"/>
            <a:ext cx="8207375" cy="41751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39753" y="5867400"/>
            <a:ext cx="4464051" cy="609600"/>
          </a:xfrm>
          <a:prstGeom prst="roundRect">
            <a:avLst/>
          </a:prstGeom>
          <a:ln>
            <a:solidFill>
              <a:srgbClr val="009A4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key takeaway message</a:t>
            </a:r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986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628800"/>
            <a:ext cx="3744416" cy="5040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009A4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1560" y="2276872"/>
            <a:ext cx="3744416" cy="345638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2216" y="2276872"/>
            <a:ext cx="3749040" cy="345638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87528" y="1629224"/>
            <a:ext cx="3744912" cy="503237"/>
          </a:xfrm>
        </p:spPr>
        <p:txBody>
          <a:bodyPr/>
          <a:lstStyle>
            <a:lvl1pPr marL="0" indent="0">
              <a:buFont typeface="Arial" pitchFamily="34" charset="0"/>
              <a:buNone/>
              <a:defRPr sz="2400" b="1" baseline="0">
                <a:solidFill>
                  <a:srgbClr val="009A4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39753" y="5867400"/>
            <a:ext cx="4464051" cy="6096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key takeaway message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013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1628800"/>
            <a:ext cx="3744416" cy="50405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400" b="1" baseline="0">
                <a:solidFill>
                  <a:srgbClr val="009A4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11560" y="2276872"/>
            <a:ext cx="3744416" cy="3456384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92216" y="1628800"/>
            <a:ext cx="3749040" cy="410445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39753" y="5867400"/>
            <a:ext cx="4464051" cy="6096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key takeaway message</a:t>
            </a:r>
            <a:endParaRPr lang="en-CA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600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12776"/>
            <a:ext cx="7560840" cy="10801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755576" y="2636913"/>
            <a:ext cx="3740224" cy="2952328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2636913"/>
            <a:ext cx="3668216" cy="2952328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Object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39753" y="5867400"/>
            <a:ext cx="4464051" cy="609600"/>
          </a:xfrm>
          <a:prstGeom prst="roundRect">
            <a:avLst/>
          </a:prstGeom>
          <a:ln>
            <a:solidFill>
              <a:srgbClr val="009A4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algn="ctr"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Insert key takeaway message</a:t>
            </a:r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3279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76338"/>
            <a:ext cx="3008313" cy="812800"/>
          </a:xfrm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en-US" dirty="0" smtClean="0">
                <a:solidFill>
                  <a:srgbClr val="009A4E"/>
                </a:solidFill>
              </a:rPr>
              <a:t>Click to edit Master title style</a:t>
            </a:r>
            <a:endParaRPr lang="en-US" dirty="0">
              <a:solidFill>
                <a:srgbClr val="009A4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75050" y="1176287"/>
            <a:ext cx="5111750" cy="55650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6805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19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483768" y="188642"/>
            <a:ext cx="6192688" cy="720079"/>
          </a:xfrm>
        </p:spPr>
        <p:txBody>
          <a:bodyPr/>
          <a:lstStyle>
            <a:lvl1pPr algn="l" eaLnBrk="1" hangingPunct="1">
              <a:defRPr sz="2400">
                <a:solidFill>
                  <a:srgbClr val="00428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5" y="-13859"/>
            <a:ext cx="4597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0452-9D24-4E57-95C7-D20FDF74143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803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H="1">
            <a:off x="0" y="3264416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9A4E"/>
              </a:gs>
              <a:gs pos="72000">
                <a:srgbClr val="004282">
                  <a:shade val="67500"/>
                  <a:satMod val="115000"/>
                </a:srgbClr>
              </a:gs>
              <a:gs pos="100000">
                <a:srgbClr val="004282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1280160" cy="1280160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1280160" cy="1280160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37" y="2852936"/>
            <a:ext cx="1280160" cy="128016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3" y="2852936"/>
            <a:ext cx="1280160" cy="1280160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798320" cy="44500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 userDrawn="1"/>
        </p:nvSpPr>
        <p:spPr bwMode="auto">
          <a:xfrm>
            <a:off x="1403648" y="4293098"/>
            <a:ext cx="619268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CA" sz="2400" b="1" kern="1200">
                <a:solidFill>
                  <a:srgbClr val="00428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dirty="0" smtClean="0"/>
              <a:t>Appendix XX -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8177" y="1687485"/>
            <a:ext cx="5832475" cy="174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Title (Arial Bold, 40pt)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35151" y="3644902"/>
            <a:ext cx="619283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en-CA" dirty="0" smtClean="0"/>
              <a:t>Sub-title (Arial Regular, 36pt)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2" r:id="rId2"/>
    <p:sldLayoutId id="2147483738" r:id="rId3"/>
    <p:sldLayoutId id="2147483739" r:id="rId4"/>
    <p:sldLayoutId id="2147483743" r:id="rId5"/>
    <p:sldLayoutId id="2147483737" r:id="rId6"/>
    <p:sldLayoutId id="2147483757" r:id="rId7"/>
    <p:sldLayoutId id="2147483730" r:id="rId8"/>
    <p:sldLayoutId id="2147483744" r:id="rId9"/>
    <p:sldLayoutId id="214748374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CA" sz="4000" b="1" kern="120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lang="en-CA" sz="2800" kern="1200" dirty="0" smtClean="0">
          <a:solidFill>
            <a:srgbClr val="00428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60" y="1600200"/>
            <a:ext cx="9178159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74368" y="188642"/>
            <a:ext cx="2316832" cy="720079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it?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5" y="1679756"/>
            <a:ext cx="7924145" cy="373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8912" y="188642"/>
            <a:ext cx="6192688" cy="720079"/>
          </a:xfrm>
        </p:spPr>
        <p:txBody>
          <a:bodyPr/>
          <a:lstStyle/>
          <a:p>
            <a:r>
              <a:rPr lang="en-US" dirty="0" smtClean="0"/>
              <a:t>How do you play?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From April </a:t>
            </a:r>
            <a:r>
              <a:rPr lang="en-US" sz="2000" b="1" i="1" dirty="0" smtClean="0"/>
              <a:t>15 – September 15: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601953"/>
              </p:ext>
            </p:extLst>
          </p:nvPr>
        </p:nvGraphicFramePr>
        <p:xfrm>
          <a:off x="-1219200" y="1752600"/>
          <a:ext cx="891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800600" y="3059094"/>
            <a:ext cx="4838700" cy="4027506"/>
            <a:chOff x="4800600" y="3059094"/>
            <a:chExt cx="4838700" cy="40275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59094"/>
              <a:ext cx="4838700" cy="4027506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5943600" y="3810000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DB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4191000"/>
              <a:ext cx="19431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3</a:t>
              </a:r>
              <a:r>
                <a:rPr lang="en-US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 </a:t>
              </a:r>
            </a:p>
            <a:p>
              <a:pPr algn="ctr"/>
              <a:r>
                <a:rPr lang="en-US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AWESOME  PRIZES UP FOR GRABS EVERY MONTH</a:t>
              </a:r>
              <a:endParaRPr lang="en-US" b="1" dirty="0">
                <a:solidFill>
                  <a:srgbClr val="009A4E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Give us your green ideas!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36193" y="1447800"/>
            <a:ext cx="5307807" cy="990600"/>
          </a:xfrm>
        </p:spPr>
        <p:txBody>
          <a:bodyPr/>
          <a:lstStyle/>
          <a:p>
            <a:pPr marL="0" indent="0"/>
            <a:r>
              <a:rPr lang="en-US" sz="2400" b="1" i="1" dirty="0" smtClean="0">
                <a:latin typeface="+mj-lt"/>
              </a:rPr>
              <a:t>Go to:</a:t>
            </a:r>
          </a:p>
          <a:p>
            <a:pPr marL="0" indent="0"/>
            <a:r>
              <a:rPr lang="en-US" sz="2400" b="1" dirty="0" smtClean="0">
                <a:latin typeface="+mj-lt"/>
              </a:rPr>
              <a:t>www.partnersinprojectgreen.com/2016</a:t>
            </a:r>
            <a:endParaRPr lang="en-US" sz="2400" b="1" dirty="0" smtClean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t="22940" r="19961" b="27255"/>
          <a:stretch/>
        </p:blipFill>
        <p:spPr bwMode="auto">
          <a:xfrm>
            <a:off x="3850786" y="2438400"/>
            <a:ext cx="50884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689041">
            <a:off x="2605209" y="2796670"/>
            <a:ext cx="1628317" cy="792368"/>
          </a:xfrm>
          <a:prstGeom prst="rightArrow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here!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43400"/>
            <a:ext cx="3698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organics waste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timers on meeting room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 err="1" smtClean="0"/>
              <a:t>daycleaning</a:t>
            </a:r>
            <a:r>
              <a:rPr lang="en-US" dirty="0" smtClean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Reuse excess paint on paint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238233" y="960382"/>
            <a:ext cx="3657600" cy="2923190"/>
            <a:chOff x="4800600" y="3059094"/>
            <a:chExt cx="4838700" cy="40275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59094"/>
              <a:ext cx="4838700" cy="4027506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943600" y="3810000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DB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72200" y="4108961"/>
              <a:ext cx="1943100" cy="1611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Get your colleagues to give ideas to win the Suggestion Generator prize!</a:t>
              </a:r>
              <a:endParaRPr lang="en-US" sz="1400" b="1" dirty="0">
                <a:solidFill>
                  <a:srgbClr val="009A4E"/>
                </a:solidFill>
                <a:latin typeface="Candara" panose="020E0502030303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98912" y="188642"/>
            <a:ext cx="6192688" cy="720079"/>
          </a:xfrm>
        </p:spPr>
        <p:txBody>
          <a:bodyPr/>
          <a:lstStyle/>
          <a:p>
            <a:r>
              <a:rPr lang="en-US" dirty="0" smtClean="0"/>
              <a:t>Pledge to take an </a:t>
            </a:r>
            <a:br>
              <a:rPr lang="en-US" dirty="0" smtClean="0"/>
            </a:br>
            <a:r>
              <a:rPr lang="en-US" dirty="0" smtClean="0"/>
              <a:t>environmental action!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52400" y="1219200"/>
            <a:ext cx="530780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en-CA" sz="2800" kern="1200" dirty="0" smtClean="0">
                <a:solidFill>
                  <a:srgbClr val="00428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b="1" i="1" dirty="0" smtClean="0">
                <a:latin typeface="+mj-lt"/>
              </a:rPr>
              <a:t>Go to:</a:t>
            </a:r>
          </a:p>
          <a:p>
            <a:pPr marL="0" indent="0"/>
            <a:r>
              <a:rPr lang="en-US" sz="2400" b="1" dirty="0" smtClean="0">
                <a:latin typeface="+mj-lt"/>
              </a:rPr>
              <a:t>www.partnersinprojectgreen.com/2016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t="22940" r="19961" b="27255"/>
          <a:stretch/>
        </p:blipFill>
        <p:spPr bwMode="auto">
          <a:xfrm>
            <a:off x="152400" y="2209800"/>
            <a:ext cx="50884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40828" y="2448910"/>
            <a:ext cx="3903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 pledge to….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Turn off </a:t>
            </a:r>
            <a:r>
              <a:rPr lang="en-US" dirty="0"/>
              <a:t> </a:t>
            </a:r>
            <a:r>
              <a:rPr lang="en-US" dirty="0" smtClean="0"/>
              <a:t>computer every night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Bring </a:t>
            </a:r>
            <a:r>
              <a:rPr lang="en-US" dirty="0" err="1" smtClean="0"/>
              <a:t>litterless</a:t>
            </a:r>
            <a:r>
              <a:rPr lang="en-US" dirty="0" smtClean="0"/>
              <a:t> lunches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transit or carpool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770834">
            <a:off x="4302249" y="4549823"/>
            <a:ext cx="1388572" cy="554191"/>
          </a:xfrm>
          <a:prstGeom prst="leftArrow">
            <a:avLst/>
          </a:prstGeom>
          <a:solidFill>
            <a:srgbClr val="FDB913"/>
          </a:solidFill>
          <a:ln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Click here!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38800" y="3886200"/>
            <a:ext cx="3657600" cy="2923190"/>
            <a:chOff x="4800600" y="3059094"/>
            <a:chExt cx="4838700" cy="402750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59094"/>
              <a:ext cx="4838700" cy="4027506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5943600" y="3810000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DB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2200" y="4108961"/>
              <a:ext cx="1943100" cy="1823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Tweet a pic with your pledge for extra points!</a:t>
              </a:r>
            </a:p>
            <a:p>
              <a:pPr algn="ctr"/>
              <a:r>
                <a:rPr lang="en-US" sz="16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#PPC2016</a:t>
              </a:r>
              <a:endParaRPr lang="en-US" sz="1600" b="1" dirty="0">
                <a:solidFill>
                  <a:srgbClr val="009A4E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0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88642"/>
            <a:ext cx="6192688" cy="720079"/>
          </a:xfrm>
        </p:spPr>
        <p:txBody>
          <a:bodyPr/>
          <a:lstStyle/>
          <a:p>
            <a:r>
              <a:rPr lang="en-US" dirty="0" smtClean="0"/>
              <a:t>Download the Mobile App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0" y="2209800"/>
            <a:ext cx="5105400" cy="2971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Starting April 1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Go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 to your app store (Blackberry, Android, iPhone)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Search for Nudge Rewards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rgbClr val="004282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Create account with your work email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Start racking up the points</a:t>
            </a:r>
            <a:r>
              <a:rPr lang="en-US" sz="2400" noProof="0" dirty="0" smtClean="0">
                <a:solidFill>
                  <a:srgbClr val="004282"/>
                </a:solidFill>
                <a:latin typeface="+mn-lt"/>
                <a:cs typeface="Arial" pitchFamily="34" charset="0"/>
              </a:rPr>
              <a:t>!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4282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4282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2986425" cy="5309201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 prizes!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73000" y="1791316"/>
            <a:ext cx="6080200" cy="3762375"/>
          </a:xfrm>
        </p:spPr>
        <p:txBody>
          <a:bodyPr/>
          <a:lstStyle/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j-lt"/>
              </a:rPr>
              <a:t>MVP: </a:t>
            </a:r>
            <a:r>
              <a:rPr lang="en-US" sz="1800" dirty="0" smtClean="0">
                <a:latin typeface="+mj-lt"/>
              </a:rPr>
              <a:t>The individual deemed to be the most valuable player at each organization will win a prize worth $30 - 50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j-lt"/>
              </a:rPr>
              <a:t>APP ENGAGMENT: </a:t>
            </a:r>
            <a:r>
              <a:rPr lang="en-US" sz="1800" dirty="0" smtClean="0">
                <a:latin typeface="+mj-lt"/>
              </a:rPr>
              <a:t>The top app user at each organization will be entered into a draw to win a prize worth $200-300 </a:t>
            </a:r>
          </a:p>
          <a:p>
            <a:pPr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j-lt"/>
              </a:rPr>
              <a:t>SUGGESTION GENERATOR: </a:t>
            </a:r>
            <a:r>
              <a:rPr lang="en-US" sz="1800" dirty="0" smtClean="0">
                <a:latin typeface="+mj-lt"/>
              </a:rPr>
              <a:t>The organization who gets the most suggestions will get a group activity (e.g. Behind the Scene  tour at Toronto Zoo)</a:t>
            </a:r>
            <a:endParaRPr lang="en-US" sz="2800" b="1" dirty="0">
              <a:latin typeface="+mj-lt"/>
            </a:endParaRPr>
          </a:p>
        </p:txBody>
      </p:sp>
      <p:sp>
        <p:nvSpPr>
          <p:cNvPr id="16" name="Subtitle 5"/>
          <p:cNvSpPr>
            <a:spLocks noGrp="1"/>
          </p:cNvSpPr>
          <p:nvPr>
            <p:ph type="subTitle" idx="4294967295"/>
          </p:nvPr>
        </p:nvSpPr>
        <p:spPr>
          <a:xfrm>
            <a:off x="0" y="1066800"/>
            <a:ext cx="3744913" cy="504825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9A4E"/>
                </a:solidFill>
                <a:latin typeface="+mj-lt"/>
              </a:rPr>
              <a:t>Every </a:t>
            </a:r>
            <a:r>
              <a:rPr lang="en-US" sz="3200" b="1" i="1" dirty="0" smtClean="0">
                <a:solidFill>
                  <a:srgbClr val="009A4E"/>
                </a:solidFill>
                <a:latin typeface="+mj-lt"/>
              </a:rPr>
              <a:t>month:</a:t>
            </a:r>
            <a:r>
              <a:rPr lang="en-US" sz="3200" b="1" i="1" dirty="0" smtClean="0">
                <a:solidFill>
                  <a:srgbClr val="009A4E"/>
                </a:solidFill>
                <a:latin typeface="+mj-lt"/>
              </a:rPr>
              <a:t>	</a:t>
            </a:r>
            <a:endParaRPr lang="en-US" sz="3200" b="1" i="1" dirty="0">
              <a:solidFill>
                <a:srgbClr val="009A4E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53000" y="3200400"/>
            <a:ext cx="4800600" cy="3848453"/>
            <a:chOff x="4800600" y="3059094"/>
            <a:chExt cx="4838700" cy="402750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3059094"/>
              <a:ext cx="4838700" cy="4027506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5943600" y="3810000"/>
              <a:ext cx="23622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DB9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4051297"/>
              <a:ext cx="1943100" cy="1932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1</a:t>
              </a:r>
              <a:r>
                <a:rPr lang="en-US" sz="2400" b="1" baseline="30000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st</a:t>
              </a:r>
              <a:r>
                <a:rPr lang="en-US" sz="2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 Place $6,500</a:t>
              </a:r>
            </a:p>
            <a:p>
              <a:pPr algn="ctr"/>
              <a:endParaRPr lang="en-US" b="1" dirty="0" smtClean="0">
                <a:solidFill>
                  <a:srgbClr val="009A4E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2</a:t>
              </a:r>
              <a:r>
                <a:rPr lang="en-US" sz="2400" b="1" baseline="30000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nd</a:t>
              </a:r>
              <a:r>
                <a:rPr lang="en-US" sz="2400" b="1" dirty="0" smtClean="0">
                  <a:solidFill>
                    <a:srgbClr val="009A4E"/>
                  </a:solidFill>
                  <a:latin typeface="Candara" panose="020E0502030303020204" pitchFamily="34" charset="0"/>
                </a:rPr>
                <a:t> Place $3,500</a:t>
              </a:r>
              <a:endParaRPr lang="en-US" sz="2400" b="1" dirty="0">
                <a:solidFill>
                  <a:srgbClr val="009A4E"/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200" y="1752600"/>
            <a:ext cx="600441" cy="718932"/>
            <a:chOff x="1572753" y="1234"/>
            <a:chExt cx="600441" cy="718932"/>
          </a:xfrm>
        </p:grpSpPr>
        <p:sp>
          <p:nvSpPr>
            <p:cNvPr id="27" name="Rounded Rectangle 26"/>
            <p:cNvSpPr/>
            <p:nvPr/>
          </p:nvSpPr>
          <p:spPr>
            <a:xfrm>
              <a:off x="1572753" y="1234"/>
              <a:ext cx="600441" cy="718932"/>
            </a:xfrm>
            <a:prstGeom prst="roundRect">
              <a:avLst/>
            </a:prstGeom>
            <a:solidFill>
              <a:srgbClr val="FDB913"/>
            </a:solidFill>
            <a:ln>
              <a:solidFill>
                <a:srgbClr val="FDB91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602064" y="30545"/>
              <a:ext cx="541819" cy="66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kern="1200" dirty="0" smtClean="0"/>
                <a:t>1</a:t>
              </a:r>
              <a:endParaRPr lang="en-US" sz="3700" b="1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00" y="2710068"/>
            <a:ext cx="600441" cy="718932"/>
            <a:chOff x="1572753" y="1028474"/>
            <a:chExt cx="600441" cy="718932"/>
          </a:xfrm>
        </p:grpSpPr>
        <p:sp>
          <p:nvSpPr>
            <p:cNvPr id="25" name="Rounded Rectangle 24"/>
            <p:cNvSpPr/>
            <p:nvPr/>
          </p:nvSpPr>
          <p:spPr>
            <a:xfrm>
              <a:off x="1572753" y="1028474"/>
              <a:ext cx="600441" cy="718932"/>
            </a:xfrm>
            <a:prstGeom prst="roundRect">
              <a:avLst/>
            </a:prstGeom>
            <a:solidFill>
              <a:srgbClr val="009A4E"/>
            </a:solidFill>
            <a:ln>
              <a:solidFill>
                <a:srgbClr val="009A4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1602064" y="1057785"/>
              <a:ext cx="541819" cy="66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kern="1200" dirty="0" smtClean="0"/>
                <a:t>2</a:t>
              </a:r>
              <a:endParaRPr lang="en-US" sz="37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6200" y="3668382"/>
            <a:ext cx="600441" cy="718932"/>
            <a:chOff x="1597113" y="2029459"/>
            <a:chExt cx="600441" cy="718932"/>
          </a:xfrm>
        </p:grpSpPr>
        <p:sp>
          <p:nvSpPr>
            <p:cNvPr id="23" name="Rounded Rectangle 22"/>
            <p:cNvSpPr/>
            <p:nvPr/>
          </p:nvSpPr>
          <p:spPr>
            <a:xfrm>
              <a:off x="1597113" y="2029459"/>
              <a:ext cx="600441" cy="718932"/>
            </a:xfrm>
            <a:prstGeom prst="roundRect">
              <a:avLst/>
            </a:prstGeom>
            <a:solidFill>
              <a:srgbClr val="004282"/>
            </a:solidFill>
            <a:ln>
              <a:solidFill>
                <a:srgbClr val="00428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8"/>
            <p:cNvSpPr/>
            <p:nvPr/>
          </p:nvSpPr>
          <p:spPr>
            <a:xfrm>
              <a:off x="1626424" y="2058770"/>
              <a:ext cx="541819" cy="660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b="1" kern="1200" dirty="0" smtClean="0"/>
                <a:t>3</a:t>
              </a:r>
              <a:endParaRPr lang="en-US" sz="37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7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E20452-9D24-4E57-95C7-D20FDF741430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371600"/>
            <a:ext cx="8207375" cy="4175125"/>
          </a:xfrm>
        </p:spPr>
        <p:txBody>
          <a:bodyPr/>
          <a:lstStyle/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2275344"/>
            <a:ext cx="579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85800" algn="l"/>
              </a:tabLst>
              <a:defRPr/>
            </a:pPr>
            <a:r>
              <a:rPr lang="en-US" sz="2800" b="1" dirty="0" smtClean="0">
                <a:solidFill>
                  <a:srgbClr val="009A4E"/>
                </a:solidFill>
                <a:latin typeface="+mj-lt"/>
              </a:rPr>
              <a:t>Your Challenge Champion:</a:t>
            </a:r>
          </a:p>
          <a:p>
            <a:pPr>
              <a:tabLst>
                <a:tab pos="685800" algn="l"/>
              </a:tabLst>
              <a:defRPr/>
            </a:pPr>
            <a:endParaRPr lang="en-US" sz="2800" b="1" dirty="0">
              <a:solidFill>
                <a:srgbClr val="009A4E"/>
              </a:solidFill>
              <a:latin typeface="+mj-lt"/>
            </a:endParaRPr>
          </a:p>
          <a:p>
            <a:r>
              <a:rPr lang="en-CA" sz="2800" b="1" dirty="0" smtClean="0"/>
              <a:t>ENTER CHAMPION NAME</a:t>
            </a:r>
          </a:p>
          <a:p>
            <a:r>
              <a:rPr lang="en-CA" sz="2800" b="1" dirty="0" smtClean="0"/>
              <a:t>ENTER CHAMPION PHONE</a:t>
            </a:r>
          </a:p>
          <a:p>
            <a:r>
              <a:rPr lang="en-CA" sz="2800" b="1" dirty="0" smtClean="0"/>
              <a:t>ENTER CHAMPION EMAIL</a:t>
            </a:r>
            <a:endParaRPr lang="en-CA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75" y="1152615"/>
            <a:ext cx="3279377" cy="5705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402"/>
            <a:ext cx="9144000" cy="811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928814" cy="6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G Powerpoint Template_2013_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PPG Powerpoint Template_2013_V1.1</Template>
  <TotalTime>1350</TotalTime>
  <Words>278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PPG Powerpoint Template_2013_V1.1</vt:lpstr>
      <vt:lpstr>PowerPoint Presentation</vt:lpstr>
      <vt:lpstr>What is it?</vt:lpstr>
      <vt:lpstr>How do you play?</vt:lpstr>
      <vt:lpstr>Give us your green ideas!</vt:lpstr>
      <vt:lpstr>Pledge to take an  environmental action!</vt:lpstr>
      <vt:lpstr>Download the Mobile App</vt:lpstr>
      <vt:lpstr>Win prizes!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Power Challenge</dc:title>
  <dc:creator>TRCA1248</dc:creator>
  <cp:lastModifiedBy>Jennifer Taves</cp:lastModifiedBy>
  <cp:revision>97</cp:revision>
  <dcterms:created xsi:type="dcterms:W3CDTF">2013-11-22T14:39:05Z</dcterms:created>
  <dcterms:modified xsi:type="dcterms:W3CDTF">2016-02-20T01:55:22Z</dcterms:modified>
</cp:coreProperties>
</file>